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7" r:id="rId2"/>
    <p:sldId id="256" r:id="rId3"/>
    <p:sldId id="257" r:id="rId4"/>
    <p:sldId id="261" r:id="rId5"/>
    <p:sldId id="258" r:id="rId6"/>
    <p:sldId id="262" r:id="rId7"/>
    <p:sldId id="259" r:id="rId8"/>
    <p:sldId id="260" r:id="rId9"/>
    <p:sldId id="263" r:id="rId10"/>
    <p:sldId id="264" r:id="rId11"/>
    <p:sldId id="268" r:id="rId12"/>
    <p:sldId id="269" r:id="rId13"/>
  </p:sldIdLst>
  <p:sldSz cx="12192000" cy="6858000"/>
  <p:notesSz cx="6858000" cy="9144000"/>
  <p:embeddedFontLst>
    <p:embeddedFont>
      <p:font typeface="Calibri Light" pitchFamily="34" charset="0"/>
      <p:regular r:id="rId14"/>
      <p: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CFCD"/>
    <a:srgbClr val="0E73B7"/>
    <a:srgbClr val="E43230"/>
    <a:srgbClr val="E99D05"/>
    <a:srgbClr val="DBB2CB"/>
    <a:srgbClr val="DCADCB"/>
    <a:srgbClr val="9F7906"/>
    <a:srgbClr val="E9AAD4"/>
    <a:srgbClr val="668B06"/>
    <a:srgbClr val="3E61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7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ư" userId="21d31c9762d613a4" providerId="LiveId" clId="{D84975E3-11C9-B746-8CE3-D98E26B627F2}"/>
    <pc:docChg chg="undo custSel delSld modSld">
      <pc:chgData name="Hoàng Thư" userId="21d31c9762d613a4" providerId="LiveId" clId="{D84975E3-11C9-B746-8CE3-D98E26B627F2}" dt="2019-10-07T16:45:09.634" v="3656" actId="2696"/>
      <pc:docMkLst>
        <pc:docMk/>
      </pc:docMkLst>
      <pc:sldChg chg="delSp modSp delAnim">
        <pc:chgData name="Hoàng Thư" userId="21d31c9762d613a4" providerId="LiveId" clId="{D84975E3-11C9-B746-8CE3-D98E26B627F2}" dt="2019-10-07T16:40:57.280" v="3586" actId="1076"/>
        <pc:sldMkLst>
          <pc:docMk/>
          <pc:sldMk cId="4281345377" sldId="256"/>
        </pc:sldMkLst>
        <pc:spChg chg="mod">
          <ac:chgData name="Hoàng Thư" userId="21d31c9762d613a4" providerId="LiveId" clId="{D84975E3-11C9-B746-8CE3-D98E26B627F2}" dt="2019-10-07T16:40:52.627" v="3585" actId="1076"/>
          <ac:spMkLst>
            <pc:docMk/>
            <pc:sldMk cId="4281345377" sldId="256"/>
            <ac:spMk id="8" creationId="{0DDC2A37-E953-4F38-95BF-78B9FF9FB939}"/>
          </ac:spMkLst>
        </pc:spChg>
        <pc:spChg chg="mod">
          <ac:chgData name="Hoàng Thư" userId="21d31c9762d613a4" providerId="LiveId" clId="{D84975E3-11C9-B746-8CE3-D98E26B627F2}" dt="2019-10-07T16:40:44.666" v="3584" actId="1076"/>
          <ac:spMkLst>
            <pc:docMk/>
            <pc:sldMk cId="4281345377" sldId="256"/>
            <ac:spMk id="63" creationId="{A9D48011-2F4F-407F-BC95-04A9F8CF1D22}"/>
          </ac:spMkLst>
        </pc:spChg>
        <pc:spChg chg="mod">
          <ac:chgData name="Hoàng Thư" userId="21d31c9762d613a4" providerId="LiveId" clId="{D84975E3-11C9-B746-8CE3-D98E26B627F2}" dt="2019-10-07T16:40:24.731" v="3579" actId="1076"/>
          <ac:spMkLst>
            <pc:docMk/>
            <pc:sldMk cId="4281345377" sldId="256"/>
            <ac:spMk id="65" creationId="{7E8C949C-FE2E-40FC-A58B-3731A3202359}"/>
          </ac:spMkLst>
        </pc:spChg>
        <pc:spChg chg="mod">
          <ac:chgData name="Hoàng Thư" userId="21d31c9762d613a4" providerId="LiveId" clId="{D84975E3-11C9-B746-8CE3-D98E26B627F2}" dt="2019-10-07T16:40:30.766" v="3581" actId="1076"/>
          <ac:spMkLst>
            <pc:docMk/>
            <pc:sldMk cId="4281345377" sldId="256"/>
            <ac:spMk id="66" creationId="{7372071D-E889-47F7-8AC9-D38DB8254A22}"/>
          </ac:spMkLst>
        </pc:spChg>
        <pc:spChg chg="mod">
          <ac:chgData name="Hoàng Thư" userId="21d31c9762d613a4" providerId="LiveId" clId="{D84975E3-11C9-B746-8CE3-D98E26B627F2}" dt="2019-10-07T16:40:17.394" v="3577" actId="1076"/>
          <ac:spMkLst>
            <pc:docMk/>
            <pc:sldMk cId="4281345377" sldId="256"/>
            <ac:spMk id="67" creationId="{0597FB20-1A0A-46C3-AD8D-CEFD3819E132}"/>
          </ac:spMkLst>
        </pc:spChg>
        <pc:spChg chg="del">
          <ac:chgData name="Hoàng Thư" userId="21d31c9762d613a4" providerId="LiveId" clId="{D84975E3-11C9-B746-8CE3-D98E26B627F2}" dt="2019-10-07T16:39:57.189" v="3573" actId="478"/>
          <ac:spMkLst>
            <pc:docMk/>
            <pc:sldMk cId="4281345377" sldId="256"/>
            <ac:spMk id="68" creationId="{A6A246EB-4ADB-4802-8740-6BFA253C8966}"/>
          </ac:spMkLst>
        </pc:spChg>
        <pc:spChg chg="del">
          <ac:chgData name="Hoàng Thư" userId="21d31c9762d613a4" providerId="LiveId" clId="{D84975E3-11C9-B746-8CE3-D98E26B627F2}" dt="2019-10-07T16:40:04.589" v="3575" actId="478"/>
          <ac:spMkLst>
            <pc:docMk/>
            <pc:sldMk cId="4281345377" sldId="256"/>
            <ac:spMk id="69" creationId="{E6EA2647-DB09-49B5-A35E-A1F867CAFC6A}"/>
          </ac:spMkLst>
        </pc:spChg>
        <pc:spChg chg="mod">
          <ac:chgData name="Hoàng Thư" userId="21d31c9762d613a4" providerId="LiveId" clId="{D84975E3-11C9-B746-8CE3-D98E26B627F2}" dt="2019-10-07T16:40:57.280" v="3586" actId="1076"/>
          <ac:spMkLst>
            <pc:docMk/>
            <pc:sldMk cId="4281345377" sldId="256"/>
            <ac:spMk id="70" creationId="{F7990285-D234-409A-A366-B0B4CE51FFC4}"/>
          </ac:spMkLst>
        </pc:spChg>
        <pc:picChg chg="mod">
          <ac:chgData name="Hoàng Thư" userId="21d31c9762d613a4" providerId="LiveId" clId="{D84975E3-11C9-B746-8CE3-D98E26B627F2}" dt="2019-10-07T16:40:41.157" v="3583" actId="1076"/>
          <ac:picMkLst>
            <pc:docMk/>
            <pc:sldMk cId="4281345377" sldId="256"/>
            <ac:picMk id="9" creationId="{31E8C7EC-5ADF-4B52-81DA-19A71DD7904A}"/>
          </ac:picMkLst>
        </pc:picChg>
        <pc:picChg chg="mod">
          <ac:chgData name="Hoàng Thư" userId="21d31c9762d613a4" providerId="LiveId" clId="{D84975E3-11C9-B746-8CE3-D98E26B627F2}" dt="2019-10-07T16:40:28.396" v="3580" actId="1076"/>
          <ac:picMkLst>
            <pc:docMk/>
            <pc:sldMk cId="4281345377" sldId="256"/>
            <ac:picMk id="11" creationId="{32DD0EA6-894E-410B-86E2-EDD655568F08}"/>
          </ac:picMkLst>
        </pc:picChg>
        <pc:picChg chg="del">
          <ac:chgData name="Hoàng Thư" userId="21d31c9762d613a4" providerId="LiveId" clId="{D84975E3-11C9-B746-8CE3-D98E26B627F2}" dt="2019-10-07T16:39:48.618" v="3571" actId="478"/>
          <ac:picMkLst>
            <pc:docMk/>
            <pc:sldMk cId="4281345377" sldId="256"/>
            <ac:picMk id="15" creationId="{721B26D0-B21F-47F9-BD82-3358016A7F57}"/>
          </ac:picMkLst>
        </pc:picChg>
        <pc:picChg chg="mod">
          <ac:chgData name="Hoàng Thư" userId="21d31c9762d613a4" providerId="LiveId" clId="{D84975E3-11C9-B746-8CE3-D98E26B627F2}" dt="2019-10-07T16:40:21.359" v="3578" actId="1076"/>
          <ac:picMkLst>
            <pc:docMk/>
            <pc:sldMk cId="4281345377" sldId="256"/>
            <ac:picMk id="23" creationId="{EFAB1C5B-D15A-4858-BA14-5295BDF38E05}"/>
          </ac:picMkLst>
        </pc:picChg>
        <pc:picChg chg="mod">
          <ac:chgData name="Hoàng Thư" userId="21d31c9762d613a4" providerId="LiveId" clId="{D84975E3-11C9-B746-8CE3-D98E26B627F2}" dt="2019-10-07T16:40:14.594" v="3576" actId="1076"/>
          <ac:picMkLst>
            <pc:docMk/>
            <pc:sldMk cId="4281345377" sldId="256"/>
            <ac:picMk id="42" creationId="{81A38DC9-4DBF-48B5-AE8C-A76673CF8679}"/>
          </ac:picMkLst>
        </pc:picChg>
        <pc:picChg chg="del">
          <ac:chgData name="Hoàng Thư" userId="21d31c9762d613a4" providerId="LiveId" clId="{D84975E3-11C9-B746-8CE3-D98E26B627F2}" dt="2019-10-07T16:40:00.667" v="3574" actId="478"/>
          <ac:picMkLst>
            <pc:docMk/>
            <pc:sldMk cId="4281345377" sldId="256"/>
            <ac:picMk id="44" creationId="{7E1CE70E-289D-440B-A190-2D901C943312}"/>
          </ac:picMkLst>
        </pc:picChg>
      </pc:sldChg>
      <pc:sldChg chg="modSp">
        <pc:chgData name="Hoàng Thư" userId="21d31c9762d613a4" providerId="LiveId" clId="{D84975E3-11C9-B746-8CE3-D98E26B627F2}" dt="2019-10-07T16:03:32.177" v="680" actId="20577"/>
        <pc:sldMkLst>
          <pc:docMk/>
          <pc:sldMk cId="3423027517" sldId="257"/>
        </pc:sldMkLst>
        <pc:spChg chg="mod">
          <ac:chgData name="Hoàng Thư" userId="21d31c9762d613a4" providerId="LiveId" clId="{D84975E3-11C9-B746-8CE3-D98E26B627F2}" dt="2019-10-07T16:00:24.956" v="335" actId="255"/>
          <ac:spMkLst>
            <pc:docMk/>
            <pc:sldMk cId="3423027517" sldId="257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03:32.177" v="680" actId="20577"/>
          <ac:spMkLst>
            <pc:docMk/>
            <pc:sldMk cId="3423027517" sldId="257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01:29.867" v="459" actId="20577"/>
          <ac:spMkLst>
            <pc:docMk/>
            <pc:sldMk cId="3423027517" sldId="257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02:04.461" v="562" actId="20577"/>
          <ac:spMkLst>
            <pc:docMk/>
            <pc:sldMk cId="3423027517" sldId="257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03:10.522" v="620" actId="20577"/>
          <ac:spMkLst>
            <pc:docMk/>
            <pc:sldMk cId="3423027517" sldId="257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8:04.520" v="1512" actId="20577"/>
        <pc:sldMkLst>
          <pc:docMk/>
          <pc:sldMk cId="711869206" sldId="258"/>
        </pc:sldMkLst>
        <pc:spChg chg="mod">
          <ac:chgData name="Hoàng Thư" userId="21d31c9762d613a4" providerId="LiveId" clId="{D84975E3-11C9-B746-8CE3-D98E26B627F2}" dt="2019-10-07T16:16:45.560" v="1221" actId="20577"/>
          <ac:spMkLst>
            <pc:docMk/>
            <pc:sldMk cId="711869206" sldId="258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6:31.298" v="1180" actId="20577"/>
          <ac:spMkLst>
            <pc:docMk/>
            <pc:sldMk cId="711869206" sldId="258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7:03.609" v="1295" actId="20577"/>
          <ac:spMkLst>
            <pc:docMk/>
            <pc:sldMk cId="711869206" sldId="258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7:22.241" v="1362" actId="20577"/>
          <ac:spMkLst>
            <pc:docMk/>
            <pc:sldMk cId="711869206" sldId="258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8:04.520" v="1512" actId="20577"/>
          <ac:spMkLst>
            <pc:docMk/>
            <pc:sldMk cId="711869206" sldId="258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3:33.732" v="2175" actId="20577"/>
        <pc:sldMkLst>
          <pc:docMk/>
          <pc:sldMk cId="2172248019" sldId="259"/>
        </pc:sldMkLst>
        <pc:spChg chg="mod">
          <ac:chgData name="Hoàng Thư" userId="21d31c9762d613a4" providerId="LiveId" clId="{D84975E3-11C9-B746-8CE3-D98E26B627F2}" dt="2019-10-07T16:23:33.732" v="2175" actId="20577"/>
          <ac:spMkLst>
            <pc:docMk/>
            <pc:sldMk cId="2172248019" sldId="259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1:57.730" v="1943" actId="20577"/>
          <ac:spMkLst>
            <pc:docMk/>
            <pc:sldMk cId="2172248019" sldId="259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3:28.592" v="2171" actId="20577"/>
          <ac:spMkLst>
            <pc:docMk/>
            <pc:sldMk cId="2172248019" sldId="259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3:25.947" v="2170" actId="20577"/>
          <ac:spMkLst>
            <pc:docMk/>
            <pc:sldMk cId="2172248019" sldId="259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3:22.550" v="2169" actId="20577"/>
          <ac:spMkLst>
            <pc:docMk/>
            <pc:sldMk cId="2172248019" sldId="259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5:41.173" v="2445" actId="20577"/>
        <pc:sldMkLst>
          <pc:docMk/>
          <pc:sldMk cId="1925806360" sldId="260"/>
        </pc:sldMkLst>
        <pc:spChg chg="mod">
          <ac:chgData name="Hoàng Thư" userId="21d31c9762d613a4" providerId="LiveId" clId="{D84975E3-11C9-B746-8CE3-D98E26B627F2}" dt="2019-10-07T16:25:41.173" v="2445" actId="20577"/>
          <ac:spMkLst>
            <pc:docMk/>
            <pc:sldMk cId="1925806360" sldId="260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4:45.225" v="2265" actId="20577"/>
          <ac:spMkLst>
            <pc:docMk/>
            <pc:sldMk cId="1925806360" sldId="260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5:38.597" v="2444" actId="20577"/>
          <ac:spMkLst>
            <pc:docMk/>
            <pc:sldMk cId="1925806360" sldId="260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5:36.059" v="2443" actId="20577"/>
          <ac:spMkLst>
            <pc:docMk/>
            <pc:sldMk cId="1925806360" sldId="260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5:33.470" v="2442" actId="20577"/>
          <ac:spMkLst>
            <pc:docMk/>
            <pc:sldMk cId="1925806360" sldId="260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14:48.932" v="1060" actId="20577"/>
        <pc:sldMkLst>
          <pc:docMk/>
          <pc:sldMk cId="3438333456" sldId="261"/>
        </pc:sldMkLst>
        <pc:spChg chg="mod">
          <ac:chgData name="Hoàng Thư" userId="21d31c9762d613a4" providerId="LiveId" clId="{D84975E3-11C9-B746-8CE3-D98E26B627F2}" dt="2019-10-07T16:14:00.504" v="871" actId="20577"/>
          <ac:spMkLst>
            <pc:docMk/>
            <pc:sldMk cId="3438333456" sldId="261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3:41.547" v="809" actId="20577"/>
          <ac:spMkLst>
            <pc:docMk/>
            <pc:sldMk cId="3438333456" sldId="261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14:17.075" v="940" actId="20577"/>
          <ac:spMkLst>
            <pc:docMk/>
            <pc:sldMk cId="3438333456" sldId="261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14:31.118" v="993" actId="20577"/>
          <ac:spMkLst>
            <pc:docMk/>
            <pc:sldMk cId="3438333456" sldId="261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14:48.932" v="1060" actId="20577"/>
          <ac:spMkLst>
            <pc:docMk/>
            <pc:sldMk cId="3438333456" sldId="261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20:15.247" v="1879" actId="20577"/>
        <pc:sldMkLst>
          <pc:docMk/>
          <pc:sldMk cId="2222197637" sldId="262"/>
        </pc:sldMkLst>
        <pc:spChg chg="mod">
          <ac:chgData name="Hoàng Thư" userId="21d31c9762d613a4" providerId="LiveId" clId="{D84975E3-11C9-B746-8CE3-D98E26B627F2}" dt="2019-10-07T16:20:15.247" v="1879" actId="20577"/>
          <ac:spMkLst>
            <pc:docMk/>
            <pc:sldMk cId="2222197637" sldId="262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19:06.821" v="1628" actId="20577"/>
          <ac:spMkLst>
            <pc:docMk/>
            <pc:sldMk cId="2222197637" sldId="262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0:12.376" v="1878" actId="20577"/>
          <ac:spMkLst>
            <pc:docMk/>
            <pc:sldMk cId="2222197637" sldId="262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0:09.386" v="1877" actId="20577"/>
          <ac:spMkLst>
            <pc:docMk/>
            <pc:sldMk cId="2222197637" sldId="262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20:05.381" v="1876" actId="20577"/>
          <ac:spMkLst>
            <pc:docMk/>
            <pc:sldMk cId="2222197637" sldId="262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0:05.132" v="2974" actId="20577"/>
        <pc:sldMkLst>
          <pc:docMk/>
          <pc:sldMk cId="1328699712" sldId="263"/>
        </pc:sldMkLst>
        <pc:spChg chg="mod">
          <ac:chgData name="Hoàng Thư" userId="21d31c9762d613a4" providerId="LiveId" clId="{D84975E3-11C9-B746-8CE3-D98E26B627F2}" dt="2019-10-07T16:28:54.080" v="2678" actId="20577"/>
          <ac:spMkLst>
            <pc:docMk/>
            <pc:sldMk cId="1328699712" sldId="263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28:25.672" v="2563" actId="20577"/>
          <ac:spMkLst>
            <pc:docMk/>
            <pc:sldMk cId="1328699712" sldId="263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29:22.421" v="2768" actId="20577"/>
          <ac:spMkLst>
            <pc:docMk/>
            <pc:sldMk cId="1328699712" sldId="263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29:49.564" v="2896" actId="20577"/>
          <ac:spMkLst>
            <pc:docMk/>
            <pc:sldMk cId="1328699712" sldId="263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0:05.132" v="2974" actId="20577"/>
          <ac:spMkLst>
            <pc:docMk/>
            <pc:sldMk cId="1328699712" sldId="263"/>
            <ac:spMk id="9" creationId="{4CF9D1E6-1179-4E48-A495-91304BFFE195}"/>
          </ac:spMkLst>
        </pc:spChg>
      </pc:sldChg>
      <pc:sldChg chg="modSp">
        <pc:chgData name="Hoàng Thư" userId="21d31c9762d613a4" providerId="LiveId" clId="{D84975E3-11C9-B746-8CE3-D98E26B627F2}" dt="2019-10-07T16:38:27.041" v="3567" actId="20577"/>
        <pc:sldMkLst>
          <pc:docMk/>
          <pc:sldMk cId="3420062921" sldId="264"/>
        </pc:sldMkLst>
        <pc:spChg chg="mod">
          <ac:chgData name="Hoàng Thư" userId="21d31c9762d613a4" providerId="LiveId" clId="{D84975E3-11C9-B746-8CE3-D98E26B627F2}" dt="2019-10-07T16:37:36.146" v="3412" actId="20577"/>
          <ac:spMkLst>
            <pc:docMk/>
            <pc:sldMk cId="3420062921" sldId="264"/>
            <ac:spMk id="5" creationId="{27A7DB0D-F52E-4EA8-8B57-CE9C319290FB}"/>
          </ac:spMkLst>
        </pc:spChg>
        <pc:spChg chg="mod">
          <ac:chgData name="Hoàng Thư" userId="21d31c9762d613a4" providerId="LiveId" clId="{D84975E3-11C9-B746-8CE3-D98E26B627F2}" dt="2019-10-07T16:37:23.673" v="3362" actId="20577"/>
          <ac:spMkLst>
            <pc:docMk/>
            <pc:sldMk cId="3420062921" sldId="264"/>
            <ac:spMk id="6" creationId="{DAFF3985-B70E-4F29-9B2B-8E74D965A386}"/>
          </ac:spMkLst>
        </pc:spChg>
        <pc:spChg chg="mod">
          <ac:chgData name="Hoàng Thư" userId="21d31c9762d613a4" providerId="LiveId" clId="{D84975E3-11C9-B746-8CE3-D98E26B627F2}" dt="2019-10-07T16:37:53.327" v="3464" actId="20577"/>
          <ac:spMkLst>
            <pc:docMk/>
            <pc:sldMk cId="3420062921" sldId="264"/>
            <ac:spMk id="7" creationId="{BFF5F334-52F9-41E7-8D2E-5AA806EBEF5C}"/>
          </ac:spMkLst>
        </pc:spChg>
        <pc:spChg chg="mod">
          <ac:chgData name="Hoàng Thư" userId="21d31c9762d613a4" providerId="LiveId" clId="{D84975E3-11C9-B746-8CE3-D98E26B627F2}" dt="2019-10-07T16:38:11.063" v="3504" actId="20577"/>
          <ac:spMkLst>
            <pc:docMk/>
            <pc:sldMk cId="3420062921" sldId="264"/>
            <ac:spMk id="8" creationId="{D7C9E28D-FFE1-46F3-9A9D-A80244A0129F}"/>
          </ac:spMkLst>
        </pc:spChg>
        <pc:spChg chg="mod">
          <ac:chgData name="Hoàng Thư" userId="21d31c9762d613a4" providerId="LiveId" clId="{D84975E3-11C9-B746-8CE3-D98E26B627F2}" dt="2019-10-07T16:38:27.041" v="3567" actId="20577"/>
          <ac:spMkLst>
            <pc:docMk/>
            <pc:sldMk cId="3420062921" sldId="264"/>
            <ac:spMk id="9" creationId="{4CF9D1E6-1179-4E48-A495-91304BFFE195}"/>
          </ac:spMkLst>
        </pc:spChg>
      </pc:sldChg>
      <pc:sldChg chg="del">
        <pc:chgData name="Hoàng Thư" userId="21d31c9762d613a4" providerId="LiveId" clId="{D84975E3-11C9-B746-8CE3-D98E26B627F2}" dt="2019-10-07T16:45:01.282" v="3655" actId="2696"/>
        <pc:sldMkLst>
          <pc:docMk/>
          <pc:sldMk cId="3155511167" sldId="265"/>
        </pc:sldMkLst>
      </pc:sldChg>
      <pc:sldChg chg="del">
        <pc:chgData name="Hoàng Thư" userId="21d31c9762d613a4" providerId="LiveId" clId="{D84975E3-11C9-B746-8CE3-D98E26B627F2}" dt="2019-10-07T16:45:09.634" v="3656" actId="2696"/>
        <pc:sldMkLst>
          <pc:docMk/>
          <pc:sldMk cId="1671184536" sldId="266"/>
        </pc:sldMkLst>
      </pc:sldChg>
      <pc:sldChg chg="modSp">
        <pc:chgData name="Hoàng Thư" userId="21d31c9762d613a4" providerId="LiveId" clId="{D84975E3-11C9-B746-8CE3-D98E26B627F2}" dt="2019-10-07T16:44:30.673" v="3654" actId="20577"/>
        <pc:sldMkLst>
          <pc:docMk/>
          <pc:sldMk cId="4037546687" sldId="267"/>
        </pc:sldMkLst>
        <pc:spChg chg="mod">
          <ac:chgData name="Hoàng Thư" userId="21d31c9762d613a4" providerId="LiveId" clId="{D84975E3-11C9-B746-8CE3-D98E26B627F2}" dt="2019-10-07T16:44:13.570" v="3611" actId="20577"/>
          <ac:spMkLst>
            <pc:docMk/>
            <pc:sldMk cId="4037546687" sldId="267"/>
            <ac:spMk id="5" creationId="{CA8E2B11-008F-4FD6-AA97-94C6727D3823}"/>
          </ac:spMkLst>
        </pc:spChg>
        <pc:spChg chg="mod">
          <ac:chgData name="Hoàng Thư" userId="21d31c9762d613a4" providerId="LiveId" clId="{D84975E3-11C9-B746-8CE3-D98E26B627F2}" dt="2019-10-07T16:44:30.673" v="3654" actId="20577"/>
          <ac:spMkLst>
            <pc:docMk/>
            <pc:sldMk cId="4037546687" sldId="267"/>
            <ac:spMk id="79" creationId="{8E1D8E5C-ECFA-47AC-943C-5BAF7A8E65A7}"/>
          </ac:spMkLst>
        </pc:spChg>
      </pc:sldChg>
      <pc:sldChg chg="delSp modSp">
        <pc:chgData name="Hoàng Thư" userId="21d31c9762d613a4" providerId="LiveId" clId="{D84975E3-11C9-B746-8CE3-D98E26B627F2}" dt="2019-10-07T16:36:27.285" v="3224" actId="1076"/>
        <pc:sldMkLst>
          <pc:docMk/>
          <pc:sldMk cId="3818187274" sldId="268"/>
        </pc:sldMkLst>
        <pc:spChg chg="mod">
          <ac:chgData name="Hoàng Thư" userId="21d31c9762d613a4" providerId="LiveId" clId="{D84975E3-11C9-B746-8CE3-D98E26B627F2}" dt="2019-10-07T16:36:27.285" v="3224" actId="1076"/>
          <ac:spMkLst>
            <pc:docMk/>
            <pc:sldMk cId="3818187274" sldId="268"/>
            <ac:spMk id="4" creationId="{D2FCD358-89EA-48FC-AFDA-D52BE0F05A97}"/>
          </ac:spMkLst>
        </pc:spChg>
        <pc:spChg chg="del">
          <ac:chgData name="Hoàng Thư" userId="21d31c9762d613a4" providerId="LiveId" clId="{D84975E3-11C9-B746-8CE3-D98E26B627F2}" dt="2019-10-07T16:35:54.832" v="3214" actId="478"/>
          <ac:spMkLst>
            <pc:docMk/>
            <pc:sldMk cId="3818187274" sldId="268"/>
            <ac:spMk id="7" creationId="{01FC695A-7967-46B5-80F0-9AD4C543A026}"/>
          </ac:spMkLst>
        </pc:spChg>
        <pc:picChg chg="del mod">
          <ac:chgData name="Hoàng Thư" userId="21d31c9762d613a4" providerId="LiveId" clId="{D84975E3-11C9-B746-8CE3-D98E26B627F2}" dt="2019-10-07T16:35:51.788" v="3213" actId="478"/>
          <ac:picMkLst>
            <pc:docMk/>
            <pc:sldMk cId="3818187274" sldId="268"/>
            <ac:picMk id="6" creationId="{CC8B8DF5-0A48-407E-B496-FB775F70AE1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BAAD2D-E155-4930-B7B6-C4DEBF7569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E4AC1CCB-7135-4B10-AA59-58B0F748DF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97B24AA-8C5B-489B-8D76-26520A47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583610-7093-4756-9548-A4463328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1121917-1AE1-4786-B80F-949542DEE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3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38ECCB9-4BCD-46B0-953E-1AB9463C7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7453EB7-9C22-4F76-A0C1-09917E107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241B2F-D552-48D4-937C-514AAE63A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8FEC662-9187-4C31-BD3C-A06B7A15B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DCA6AAB-C339-47CB-85C4-7E0F26ABB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6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5B1161F-716E-4BB5-9AAA-4BED10A7E6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43BFCA-4B6F-402E-8ADF-5FD82E1D4E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338A54-1739-44FE-94BE-9F6A839C6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075CA6-3F6F-4465-A774-09ABDBB3F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5ED3999-CBFE-4CA8-8B6C-A53A2448D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A5ED7E-5E45-430A-8151-2B2A5999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380687-B7A4-42A2-89F2-ED91DB7A72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F6AEC17-1600-4203-9089-5C7E876B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540B89-4B0C-4D59-9C29-F663AFCFB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5133160-9222-48B8-8487-67F6F8DCF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59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908D804-AC27-4302-BCD5-67B885BB8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003EE7E-B580-4825-AF42-1EC0FE9BD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B418C6-8329-4AF6-A23C-A359B33D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3745CC2-EF71-449B-8BFC-645536AE9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6F3669-86B0-4086-9909-9793EDE6B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76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439E6-4F47-40B6-8E5B-3C0FD4E82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5D94E9-8A9E-4BFE-8AFF-2FD37BDA37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594CD48-3081-4ED0-A9D7-AD99BC89A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F21C2EB-ED80-448C-A415-C71E76BE4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C98061-F78D-41AC-BC66-566828D0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4CB79CE-8C66-42E8-8218-D834D0299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259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F5E0DA-6E9D-463F-A2DD-29DE51FAC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46AA701-00FA-4298-9CAA-877EF5410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1351546-7C59-4175-9BFE-17003AC34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A240F54-C375-4504-BECC-DF497AD2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86B05408-1F3D-493D-B7A2-C776BFDD19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16851279-2D44-45B8-B481-029791165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5B88272-16C8-4CDC-ADCB-02EBA9551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4BF59B6-FDC9-49CA-89E6-318F2BB32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E1889BE-2EA3-4F1E-AD4A-720EC39B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18120AF-995E-43E9-9C76-D00D3CE45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8CA7BFF-56B8-439F-8678-ADC75895C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20069F-E42F-4FCF-9889-ACCD9C80A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26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DEAE7B8-C2C1-404D-9AAE-D00086810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53B9C5F-6E06-4FCE-B0DD-781AD2B34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8D301F8-B063-4A27-9601-D5980F7C7A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36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1B232F5-D7F7-441C-ADA4-49F9AD638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5380A6A-41BE-418E-A8DD-DCDE6C6BB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9C981A5-B44A-4A15-B682-5429809AF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2F0E258-2AFB-4C0D-91D3-8DD539CD4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E672DAF-38C7-40CF-87CF-054BCE0D4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962FD2-8875-4D0D-B230-163296AE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B706CF-D2B2-498E-B1A4-E035CFCD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1F30A05-212A-451C-8E7A-96F49FF82E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27FD212-2C7E-45EE-AC46-E2223238AB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53533D7-6C68-40EC-979B-D92512285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E655689-4232-4DF3-9715-90AFC1597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96D20C-BCB5-48A1-A7B0-016FB546E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6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F9D1CF6-06F4-4E97-B3A3-986F040E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A15A3EE-2B69-4F61-9D6B-E41538689E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7118F42-D90A-454D-BCF8-D95CF83F7C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38988-15A6-4647-86D7-062E8698D868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DA2430F-0F2C-4DAD-95FF-057245B7AA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AFC7AF-5ACB-4B84-A4B9-3F81B87B2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1BDB4-6E33-4EB0-BC1A-E3E463951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127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png"/><Relationship Id="rId4" Type="http://schemas.openxmlformats.org/officeDocument/2006/relationships/image" Target="../media/image1.gif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2.gif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.gif"/><Relationship Id="rId18" Type="http://schemas.openxmlformats.org/officeDocument/2006/relationships/slide" Target="slide10.xml"/><Relationship Id="rId3" Type="http://schemas.openxmlformats.org/officeDocument/2006/relationships/audio" Target="../media/audio2.wav"/><Relationship Id="rId21" Type="http://schemas.openxmlformats.org/officeDocument/2006/relationships/slide" Target="slide11.xml"/><Relationship Id="rId7" Type="http://schemas.openxmlformats.org/officeDocument/2006/relationships/image" Target="../media/image13.gif"/><Relationship Id="rId12" Type="http://schemas.openxmlformats.org/officeDocument/2006/relationships/slide" Target="slide3.xml"/><Relationship Id="rId17" Type="http://schemas.openxmlformats.org/officeDocument/2006/relationships/image" Target="../media/image16.gif"/><Relationship Id="rId2" Type="http://schemas.openxmlformats.org/officeDocument/2006/relationships/audio" Target="../media/audio1.wav"/><Relationship Id="rId16" Type="http://schemas.openxmlformats.org/officeDocument/2006/relationships/slide" Target="slide4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image" Target="../media/image4.gif"/><Relationship Id="rId5" Type="http://schemas.openxmlformats.org/officeDocument/2006/relationships/image" Target="../media/image12.gif"/><Relationship Id="rId15" Type="http://schemas.openxmlformats.org/officeDocument/2006/relationships/image" Target="../media/image15.gif"/><Relationship Id="rId10" Type="http://schemas.openxmlformats.org/officeDocument/2006/relationships/slide" Target="slide5.xml"/><Relationship Id="rId19" Type="http://schemas.openxmlformats.org/officeDocument/2006/relationships/image" Target="../media/image2.gif"/><Relationship Id="rId4" Type="http://schemas.openxmlformats.org/officeDocument/2006/relationships/slide" Target="slide7.xml"/><Relationship Id="rId9" Type="http://schemas.openxmlformats.org/officeDocument/2006/relationships/image" Target="../media/image14.gif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.gif"/><Relationship Id="rId4" Type="http://schemas.openxmlformats.org/officeDocument/2006/relationships/image" Target="../media/image1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6.gif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4.gif"/><Relationship Id="rId4" Type="http://schemas.openxmlformats.org/officeDocument/2006/relationships/image" Target="../media/image1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3.gif"/><Relationship Id="rId4" Type="http://schemas.openxmlformats.org/officeDocument/2006/relationships/image" Target="../media/image1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5.gif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4.gif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3B45AE42-8B51-4BF3-88EE-EDF9E2BD54E4}"/>
              </a:ext>
            </a:extLst>
          </p:cNvPr>
          <p:cNvSpPr/>
          <p:nvPr/>
        </p:nvSpPr>
        <p:spPr>
          <a:xfrm>
            <a:off x="0" y="2905822"/>
            <a:ext cx="12192000" cy="3952178"/>
          </a:xfrm>
          <a:custGeom>
            <a:avLst/>
            <a:gdLst>
              <a:gd name="connsiteX0" fmla="*/ 0 w 12252491"/>
              <a:gd name="connsiteY0" fmla="*/ 0 h 3258448"/>
              <a:gd name="connsiteX1" fmla="*/ 12252491 w 12252491"/>
              <a:gd name="connsiteY1" fmla="*/ 0 h 3258448"/>
              <a:gd name="connsiteX2" fmla="*/ 12252491 w 12252491"/>
              <a:gd name="connsiteY2" fmla="*/ 3258448 h 3258448"/>
              <a:gd name="connsiteX3" fmla="*/ 0 w 12252491"/>
              <a:gd name="connsiteY3" fmla="*/ 3258448 h 3258448"/>
              <a:gd name="connsiteX4" fmla="*/ 0 w 12252491"/>
              <a:gd name="connsiteY4" fmla="*/ 0 h 325844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12252491 w 12252491"/>
              <a:gd name="connsiteY2" fmla="*/ 687540 h 3945988"/>
              <a:gd name="connsiteX3" fmla="*/ 12252491 w 12252491"/>
              <a:gd name="connsiteY3" fmla="*/ 3945988 h 3945988"/>
              <a:gd name="connsiteX4" fmla="*/ 0 w 12252491"/>
              <a:gd name="connsiteY4" fmla="*/ 3945988 h 3945988"/>
              <a:gd name="connsiteX5" fmla="*/ 0 w 12252491"/>
              <a:gd name="connsiteY5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87540 h 3945988"/>
              <a:gd name="connsiteX1" fmla="*/ 3718091 w 12252491"/>
              <a:gd name="connsiteY1" fmla="*/ 0 h 3945988"/>
              <a:gd name="connsiteX2" fmla="*/ 8683986 w 12252491"/>
              <a:gd name="connsiteY2" fmla="*/ 1041010 h 3945988"/>
              <a:gd name="connsiteX3" fmla="*/ 12252491 w 12252491"/>
              <a:gd name="connsiteY3" fmla="*/ 687540 h 3945988"/>
              <a:gd name="connsiteX4" fmla="*/ 12252491 w 12252491"/>
              <a:gd name="connsiteY4" fmla="*/ 3945988 h 3945988"/>
              <a:gd name="connsiteX5" fmla="*/ 0 w 12252491"/>
              <a:gd name="connsiteY5" fmla="*/ 3945988 h 3945988"/>
              <a:gd name="connsiteX6" fmla="*/ 0 w 12252491"/>
              <a:gd name="connsiteY6" fmla="*/ 687540 h 3945988"/>
              <a:gd name="connsiteX0" fmla="*/ 0 w 12252491"/>
              <a:gd name="connsiteY0" fmla="*/ 693730 h 3952178"/>
              <a:gd name="connsiteX1" fmla="*/ 3718091 w 12252491"/>
              <a:gd name="connsiteY1" fmla="*/ 6190 h 3952178"/>
              <a:gd name="connsiteX2" fmla="*/ 8683986 w 12252491"/>
              <a:gd name="connsiteY2" fmla="*/ 1047200 h 3952178"/>
              <a:gd name="connsiteX3" fmla="*/ 12252491 w 12252491"/>
              <a:gd name="connsiteY3" fmla="*/ 693730 h 3952178"/>
              <a:gd name="connsiteX4" fmla="*/ 12252491 w 12252491"/>
              <a:gd name="connsiteY4" fmla="*/ 3952178 h 3952178"/>
              <a:gd name="connsiteX5" fmla="*/ 0 w 12252491"/>
              <a:gd name="connsiteY5" fmla="*/ 3952178 h 3952178"/>
              <a:gd name="connsiteX6" fmla="*/ 0 w 12252491"/>
              <a:gd name="connsiteY6" fmla="*/ 693730 h 3952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52491" h="3952178">
                <a:moveTo>
                  <a:pt x="0" y="693730"/>
                </a:moveTo>
                <a:cubicBezTo>
                  <a:pt x="1403486" y="-126293"/>
                  <a:pt x="2483417" y="10287"/>
                  <a:pt x="3718091" y="6190"/>
                </a:cubicBezTo>
                <a:cubicBezTo>
                  <a:pt x="5321808" y="137489"/>
                  <a:pt x="7080269" y="915901"/>
                  <a:pt x="8683986" y="1047200"/>
                </a:cubicBezTo>
                <a:cubicBezTo>
                  <a:pt x="10098571" y="760565"/>
                  <a:pt x="11006718" y="333252"/>
                  <a:pt x="12252491" y="693730"/>
                </a:cubicBezTo>
                <a:lnTo>
                  <a:pt x="12252491" y="3952178"/>
                </a:lnTo>
                <a:lnTo>
                  <a:pt x="0" y="3952178"/>
                </a:lnTo>
                <a:lnTo>
                  <a:pt x="0" y="69373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0D04A0A-33F9-4E82-8CBB-DCAD53483EE3}"/>
              </a:ext>
            </a:extLst>
          </p:cNvPr>
          <p:cNvSpPr/>
          <p:nvPr/>
        </p:nvSpPr>
        <p:spPr>
          <a:xfrm>
            <a:off x="3174960" y="1051600"/>
            <a:ext cx="57990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 B</a:t>
            </a:r>
            <a:r>
              <a:rPr lang="vi-VN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A8E2B11-008F-4FD6-AA97-94C6727D3823}"/>
              </a:ext>
            </a:extLst>
          </p:cNvPr>
          <p:cNvSpPr/>
          <p:nvPr/>
        </p:nvSpPr>
        <p:spPr>
          <a:xfrm>
            <a:off x="4451448" y="0"/>
            <a:ext cx="36129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</a:t>
            </a:r>
            <a:endParaRPr lang="en-US" sz="60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1480DB5C-AD40-4CB4-B0E6-2D793DC098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5823" y="2046738"/>
            <a:ext cx="1609725" cy="156465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AE7CA0F8-5918-4985-B979-C4DEB786FD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2" y="317055"/>
            <a:ext cx="1609725" cy="1506703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="" xmlns:a16="http://schemas.microsoft.com/office/drawing/2014/main" id="{37A05D7F-0940-41C2-99DE-FF09B18446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124" y="2321086"/>
            <a:ext cx="1044772" cy="8283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AB52584C-4833-4143-8FBD-887564BF829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647" y="113229"/>
            <a:ext cx="1609725" cy="1590408"/>
          </a:xfrm>
          <a:prstGeom prst="rect">
            <a:avLst/>
          </a:prstGeom>
        </p:spPr>
      </p:pic>
      <p:sp>
        <p:nvSpPr>
          <p:cNvPr id="60" name="Rectangle 59">
            <a:extLst>
              <a:ext uri="{FF2B5EF4-FFF2-40B4-BE49-F238E27FC236}">
                <a16:creationId xmlns="" xmlns:a16="http://schemas.microsoft.com/office/drawing/2014/main" id="{5294391B-4247-4B6A-B075-02DA37E94502}"/>
              </a:ext>
            </a:extLst>
          </p:cNvPr>
          <p:cNvSpPr/>
          <p:nvPr/>
        </p:nvSpPr>
        <p:spPr>
          <a:xfrm>
            <a:off x="0" y="5372101"/>
            <a:ext cx="12192000" cy="1479493"/>
          </a:xfrm>
          <a:custGeom>
            <a:avLst/>
            <a:gdLst>
              <a:gd name="connsiteX0" fmla="*/ 0 w 12192000"/>
              <a:gd name="connsiteY0" fmla="*/ 0 h 1436631"/>
              <a:gd name="connsiteX1" fmla="*/ 12192000 w 12192000"/>
              <a:gd name="connsiteY1" fmla="*/ 0 h 1436631"/>
              <a:gd name="connsiteX2" fmla="*/ 12192000 w 12192000"/>
              <a:gd name="connsiteY2" fmla="*/ 1436631 h 1436631"/>
              <a:gd name="connsiteX3" fmla="*/ 0 w 12192000"/>
              <a:gd name="connsiteY3" fmla="*/ 1436631 h 1436631"/>
              <a:gd name="connsiteX4" fmla="*/ 0 w 12192000"/>
              <a:gd name="connsiteY4" fmla="*/ 0 h 1436631"/>
              <a:gd name="connsiteX0" fmla="*/ 0 w 12192000"/>
              <a:gd name="connsiteY0" fmla="*/ 54 h 1436685"/>
              <a:gd name="connsiteX1" fmla="*/ 4086225 w 12192000"/>
              <a:gd name="connsiteY1" fmla="*/ 300092 h 1436685"/>
              <a:gd name="connsiteX2" fmla="*/ 12192000 w 12192000"/>
              <a:gd name="connsiteY2" fmla="*/ 54 h 1436685"/>
              <a:gd name="connsiteX3" fmla="*/ 12192000 w 12192000"/>
              <a:gd name="connsiteY3" fmla="*/ 1436685 h 1436685"/>
              <a:gd name="connsiteX4" fmla="*/ 0 w 12192000"/>
              <a:gd name="connsiteY4" fmla="*/ 1436685 h 1436685"/>
              <a:gd name="connsiteX5" fmla="*/ 0 w 12192000"/>
              <a:gd name="connsiteY5" fmla="*/ 54 h 1436685"/>
              <a:gd name="connsiteX0" fmla="*/ 0 w 12192000"/>
              <a:gd name="connsiteY0" fmla="*/ 42862 h 1479493"/>
              <a:gd name="connsiteX1" fmla="*/ 4086225 w 12192000"/>
              <a:gd name="connsiteY1" fmla="*/ 342900 h 1479493"/>
              <a:gd name="connsiteX2" fmla="*/ 9786938 w 12192000"/>
              <a:gd name="connsiteY2" fmla="*/ 0 h 1479493"/>
              <a:gd name="connsiteX3" fmla="*/ 12192000 w 12192000"/>
              <a:gd name="connsiteY3" fmla="*/ 42862 h 1479493"/>
              <a:gd name="connsiteX4" fmla="*/ 12192000 w 12192000"/>
              <a:gd name="connsiteY4" fmla="*/ 1479493 h 1479493"/>
              <a:gd name="connsiteX5" fmla="*/ 0 w 12192000"/>
              <a:gd name="connsiteY5" fmla="*/ 1479493 h 1479493"/>
              <a:gd name="connsiteX6" fmla="*/ 0 w 12192000"/>
              <a:gd name="connsiteY6" fmla="*/ 42862 h 1479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1479493">
                <a:moveTo>
                  <a:pt x="0" y="42862"/>
                </a:moveTo>
                <a:cubicBezTo>
                  <a:pt x="1343025" y="38100"/>
                  <a:pt x="2743200" y="347662"/>
                  <a:pt x="4086225" y="342900"/>
                </a:cubicBezTo>
                <a:cubicBezTo>
                  <a:pt x="5886450" y="276225"/>
                  <a:pt x="7986713" y="66675"/>
                  <a:pt x="9786938" y="0"/>
                </a:cubicBezTo>
                <a:lnTo>
                  <a:pt x="12192000" y="42862"/>
                </a:lnTo>
                <a:lnTo>
                  <a:pt x="12192000" y="1479493"/>
                </a:lnTo>
                <a:lnTo>
                  <a:pt x="0" y="1479493"/>
                </a:lnTo>
                <a:lnTo>
                  <a:pt x="0" y="42862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="" xmlns:a16="http://schemas.microsoft.com/office/drawing/2014/main" id="{08A33331-ED43-4961-8472-635A0DA967A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660" y="4783706"/>
            <a:ext cx="2045817" cy="1081649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="" xmlns:a16="http://schemas.microsoft.com/office/drawing/2014/main" id="{2CAB176B-5CEB-4019-B56E-B2E8DE6B7AB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003" y="4496224"/>
            <a:ext cx="745136" cy="1081649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="" xmlns:a16="http://schemas.microsoft.com/office/drawing/2014/main" id="{05B912C0-A88D-4D04-BF86-10B5169F89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105" y="2265172"/>
            <a:ext cx="3905262" cy="1952631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="" xmlns:a16="http://schemas.microsoft.com/office/drawing/2014/main" id="{A0E6B0FA-6EE2-4926-ABE7-B85F6ED3E9E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737" y="1845033"/>
            <a:ext cx="2644197" cy="3467799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5BEE9461-E3F1-4183-9412-152BCC5A6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094" y="4502162"/>
            <a:ext cx="558289" cy="442643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="" xmlns:a16="http://schemas.microsoft.com/office/drawing/2014/main" id="{070B01E2-E914-44A2-8F50-CDA5251B73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733" y="4359896"/>
            <a:ext cx="558289" cy="442643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="" xmlns:a16="http://schemas.microsoft.com/office/drawing/2014/main" id="{E6361DD3-0A04-47FE-8E74-ADCBEA21587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5759" y="4944805"/>
            <a:ext cx="558289" cy="442643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="" xmlns:a16="http://schemas.microsoft.com/office/drawing/2014/main" id="{38B224A7-0FB7-4E20-B122-4E8E59DF8F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37" y="4682674"/>
            <a:ext cx="1917579" cy="1622567"/>
          </a:xfrm>
          <a:prstGeom prst="rect">
            <a:avLst/>
          </a:prstGeom>
        </p:spPr>
      </p:pic>
      <p:pic>
        <p:nvPicPr>
          <p:cNvPr id="81" name="Intro">
            <a:hlinkClick r:id="" action="ppaction://media"/>
            <a:extLst>
              <a:ext uri="{FF2B5EF4-FFF2-40B4-BE49-F238E27FC236}">
                <a16:creationId xmlns="" xmlns:a16="http://schemas.microsoft.com/office/drawing/2014/main" id="{7C2A0ED8-67CD-4A5F-BDC2-A56E7A3CF4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57925" y="-871264"/>
            <a:ext cx="609600" cy="609600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="" xmlns:a16="http://schemas.microsoft.com/office/drawing/2014/main" id="{32D24676-19A4-4930-A1DF-32D5F249A8C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709" y="59441"/>
            <a:ext cx="4522926" cy="200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5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40"/>
                            </p:stCondLst>
                            <p:childTnLst>
                              <p:par>
                                <p:cTn id="1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54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1790"/>
                            </p:stCondLst>
                            <p:childTnLst>
                              <p:par>
                                <p:cTn id="2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354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xit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tuyển dụng lao động.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 đến bình đẳng trong kinh doanh là nói đến quyền bình đẳng của công dân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lợi ích trong kinh doanh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giấy phép kinh doanh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 pháp luật về kinh doanh.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24952" y="992712"/>
            <a:ext cx="1255130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00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54019" y="843677"/>
            <a:ext cx="1208396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Tinh thần học tập rất tốt!! Cảm ơn các </a:t>
            </a:r>
          </a:p>
        </p:txBody>
      </p:sp>
    </p:spTree>
    <p:extLst>
      <p:ext uri="{BB962C8B-B14F-4D97-AF65-F5344CB8AC3E}">
        <p14:creationId xmlns:p14="http://schemas.microsoft.com/office/powerpoint/2010/main" val="381818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2FCD358-89EA-48FC-AFDA-D52BE0F05A97}"/>
              </a:ext>
            </a:extLst>
          </p:cNvPr>
          <p:cNvSpPr/>
          <p:nvPr/>
        </p:nvSpPr>
        <p:spPr>
          <a:xfrm>
            <a:off x="54019" y="843677"/>
            <a:ext cx="1208396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CÁC SILE BÀI MỚI THẦY CÔ ĐỂ TIẾP Ở ĐÂY…</a:t>
            </a:r>
            <a:endParaRPr lang="vi-VN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76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AM A">
            <a:extLst>
              <a:ext uri="{FF2B5EF4-FFF2-40B4-BE49-F238E27FC236}">
                <a16:creationId xmlns="" xmlns:a16="http://schemas.microsoft.com/office/drawing/2014/main" id="{9E446D1E-2077-4201-A52A-247B179F568F}"/>
              </a:ext>
            </a:extLst>
          </p:cNvPr>
          <p:cNvSpPr/>
          <p:nvPr/>
        </p:nvSpPr>
        <p:spPr>
          <a:xfrm>
            <a:off x="147281" y="5556031"/>
            <a:ext cx="4596997" cy="113458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695F2CD9-5337-45AC-9131-76B643135782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C460FEC5-6A86-4A26-AF05-00DEC8883F13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A4C5C41E-5105-4CDF-95B0-4CD67F72B833}"/>
              </a:ext>
            </a:extLst>
          </p:cNvPr>
          <p:cNvSpPr/>
          <p:nvPr/>
        </p:nvSpPr>
        <p:spPr>
          <a:xfrm>
            <a:off x="419319" y="5742169"/>
            <a:ext cx="154721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</a:p>
        </p:txBody>
      </p:sp>
      <p:sp>
        <p:nvSpPr>
          <p:cNvPr id="28" name="Plus Sign 27">
            <a:extLst>
              <a:ext uri="{FF2B5EF4-FFF2-40B4-BE49-F238E27FC236}">
                <a16:creationId xmlns="" xmlns:a16="http://schemas.microsoft.com/office/drawing/2014/main" id="{C0ADA48E-FF62-4D6C-AEC7-76FE2BB22265}"/>
              </a:ext>
            </a:extLst>
          </p:cNvPr>
          <p:cNvSpPr/>
          <p:nvPr/>
        </p:nvSpPr>
        <p:spPr>
          <a:xfrm>
            <a:off x="3609696" y="5556031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85F35C3C-A9B7-4D52-8BD9-7FC35D3B10C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FE22CBCF-3661-4BE4-9E00-A356CF6DA704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0EC34A96-6D54-458C-A63A-5EC536E6A8B6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30F75734-8CFE-4DD9-AFD1-44D9617C5BEC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AF164F84-9A33-40A4-83BD-7C26986DA449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3272EE21-FC19-45E4-A696-BA1F74E2786E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="" xmlns:a16="http://schemas.microsoft.com/office/drawing/2014/main" id="{EEFBF020-CB62-4571-8E96-65EBCDB188D0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1CAD5011-DEE8-4F1C-82C8-D7326EA1B027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21CAD983-DE57-4F94-81BE-F99C797A7498}"/>
              </a:ext>
            </a:extLst>
          </p:cNvPr>
          <p:cNvSpPr/>
          <p:nvPr/>
        </p:nvSpPr>
        <p:spPr>
          <a:xfrm>
            <a:off x="2347694" y="5556031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61852BE2-B519-4B78-BA71-C363745633C6}"/>
              </a:ext>
            </a:extLst>
          </p:cNvPr>
          <p:cNvSpPr/>
          <p:nvPr/>
        </p:nvSpPr>
        <p:spPr>
          <a:xfrm>
            <a:off x="3747030" y="1107101"/>
            <a:ext cx="457200" cy="457200"/>
          </a:xfrm>
          <a:prstGeom prst="ellipse">
            <a:avLst/>
          </a:prstGeom>
          <a:solidFill>
            <a:srgbClr val="9F79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5" name="5">
            <a:hlinkClick r:id="rId4" action="ppaction://hlinksldjump"/>
            <a:extLst>
              <a:ext uri="{FF2B5EF4-FFF2-40B4-BE49-F238E27FC236}">
                <a16:creationId xmlns="" xmlns:a16="http://schemas.microsoft.com/office/drawing/2014/main" id="{B3B67745-CAA1-4450-A9CB-61847E316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58" y="237018"/>
            <a:ext cx="1606378" cy="1545336"/>
          </a:xfrm>
          <a:prstGeom prst="rect">
            <a:avLst/>
          </a:prstGeom>
        </p:spPr>
      </p:pic>
      <p:sp>
        <p:nvSpPr>
          <p:cNvPr id="63" name="Oval 62">
            <a:extLst>
              <a:ext uri="{FF2B5EF4-FFF2-40B4-BE49-F238E27FC236}">
                <a16:creationId xmlns="" xmlns:a16="http://schemas.microsoft.com/office/drawing/2014/main" id="{A9D48011-2F4F-407F-BC95-04A9F8CF1D22}"/>
              </a:ext>
            </a:extLst>
          </p:cNvPr>
          <p:cNvSpPr/>
          <p:nvPr/>
        </p:nvSpPr>
        <p:spPr>
          <a:xfrm>
            <a:off x="5931995" y="3918382"/>
            <a:ext cx="457200" cy="457200"/>
          </a:xfrm>
          <a:prstGeom prst="ellipse">
            <a:avLst/>
          </a:prstGeom>
          <a:solidFill>
            <a:srgbClr val="E9AA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9" name="4">
            <a:hlinkClick r:id="rId6" action="ppaction://hlinksldjump"/>
            <a:extLst>
              <a:ext uri="{FF2B5EF4-FFF2-40B4-BE49-F238E27FC236}">
                <a16:creationId xmlns="" xmlns:a16="http://schemas.microsoft.com/office/drawing/2014/main" id="{31E8C7EC-5ADF-4B52-81DA-19A71DD790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277" y="2545729"/>
            <a:ext cx="1749437" cy="1545336"/>
          </a:xfrm>
          <a:prstGeom prst="rect">
            <a:avLst/>
          </a:prstGeom>
        </p:spPr>
      </p:pic>
      <p:sp>
        <p:nvSpPr>
          <p:cNvPr id="66" name="Oval 65">
            <a:extLst>
              <a:ext uri="{FF2B5EF4-FFF2-40B4-BE49-F238E27FC236}">
                <a16:creationId xmlns="" xmlns:a16="http://schemas.microsoft.com/office/drawing/2014/main" id="{7372071D-E889-47F7-8AC9-D38DB8254A22}"/>
              </a:ext>
            </a:extLst>
          </p:cNvPr>
          <p:cNvSpPr/>
          <p:nvPr/>
        </p:nvSpPr>
        <p:spPr>
          <a:xfrm>
            <a:off x="7786183" y="2125152"/>
            <a:ext cx="457200" cy="457200"/>
          </a:xfrm>
          <a:prstGeom prst="ellipse">
            <a:avLst/>
          </a:prstGeom>
          <a:solidFill>
            <a:srgbClr val="E99D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pic>
        <p:nvPicPr>
          <p:cNvPr id="11" name="7">
            <a:hlinkClick r:id="rId8" action="ppaction://hlinksldjump"/>
            <a:extLst>
              <a:ext uri="{FF2B5EF4-FFF2-40B4-BE49-F238E27FC236}">
                <a16:creationId xmlns="" xmlns:a16="http://schemas.microsoft.com/office/drawing/2014/main" id="{32DD0EA6-894E-410B-86E2-EDD655568F0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171" y="691514"/>
            <a:ext cx="1613086" cy="1545336"/>
          </a:xfrm>
          <a:prstGeom prst="rect">
            <a:avLst/>
          </a:prstGeom>
        </p:spPr>
      </p:pic>
      <p:sp>
        <p:nvSpPr>
          <p:cNvPr id="62" name="Oval 61">
            <a:extLst>
              <a:ext uri="{FF2B5EF4-FFF2-40B4-BE49-F238E27FC236}">
                <a16:creationId xmlns="" xmlns:a16="http://schemas.microsoft.com/office/drawing/2014/main" id="{2D68B3E5-9131-42F1-9A38-93B49429375E}"/>
              </a:ext>
            </a:extLst>
          </p:cNvPr>
          <p:cNvSpPr/>
          <p:nvPr/>
        </p:nvSpPr>
        <p:spPr>
          <a:xfrm>
            <a:off x="2875906" y="4325348"/>
            <a:ext cx="457200" cy="457200"/>
          </a:xfrm>
          <a:prstGeom prst="ellipse">
            <a:avLst/>
          </a:prstGeom>
          <a:solidFill>
            <a:srgbClr val="668B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17" name="3">
            <a:hlinkClick r:id="rId10" action="ppaction://hlinksldjump"/>
            <a:extLst>
              <a:ext uri="{FF2B5EF4-FFF2-40B4-BE49-F238E27FC236}">
                <a16:creationId xmlns="" xmlns:a16="http://schemas.microsoft.com/office/drawing/2014/main" id="{0AC88D0D-C6ED-4427-9F04-EFE3D66FDFD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854" y="3374314"/>
            <a:ext cx="1564105" cy="1545336"/>
          </a:xfrm>
          <a:prstGeom prst="rect">
            <a:avLst/>
          </a:prstGeom>
        </p:spPr>
      </p:pic>
      <p:sp>
        <p:nvSpPr>
          <p:cNvPr id="60" name="Oval 59">
            <a:extLst>
              <a:ext uri="{FF2B5EF4-FFF2-40B4-BE49-F238E27FC236}">
                <a16:creationId xmlns="" xmlns:a16="http://schemas.microsoft.com/office/drawing/2014/main" id="{2ADECC48-64C5-4065-A7FB-C2E1698BDBE4}"/>
              </a:ext>
            </a:extLst>
          </p:cNvPr>
          <p:cNvSpPr/>
          <p:nvPr/>
        </p:nvSpPr>
        <p:spPr>
          <a:xfrm>
            <a:off x="1824525" y="461797"/>
            <a:ext cx="457200" cy="457200"/>
          </a:xfrm>
          <a:prstGeom prst="ellipse">
            <a:avLst/>
          </a:prstGeom>
          <a:solidFill>
            <a:srgbClr val="1BA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21" name="1">
            <a:hlinkClick r:id="rId12" action="ppaction://hlinksldjump"/>
            <a:extLst>
              <a:ext uri="{FF2B5EF4-FFF2-40B4-BE49-F238E27FC236}">
                <a16:creationId xmlns="" xmlns:a16="http://schemas.microsoft.com/office/drawing/2014/main" id="{A26CB5BD-9EBD-43C1-B03E-28EFF15618F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99" y="314656"/>
            <a:ext cx="1589852" cy="1545336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="" xmlns:a16="http://schemas.microsoft.com/office/drawing/2014/main" id="{7E8C949C-FE2E-40FC-A58B-3731A3202359}"/>
              </a:ext>
            </a:extLst>
          </p:cNvPr>
          <p:cNvSpPr/>
          <p:nvPr/>
        </p:nvSpPr>
        <p:spPr>
          <a:xfrm>
            <a:off x="9075039" y="3868148"/>
            <a:ext cx="457200" cy="457200"/>
          </a:xfrm>
          <a:prstGeom prst="ellipse">
            <a:avLst/>
          </a:prstGeom>
          <a:solidFill>
            <a:srgbClr val="DBB2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23" name="6">
            <a:hlinkClick r:id="rId14" action="ppaction://hlinksldjump"/>
            <a:extLst>
              <a:ext uri="{FF2B5EF4-FFF2-40B4-BE49-F238E27FC236}">
                <a16:creationId xmlns="" xmlns:a16="http://schemas.microsoft.com/office/drawing/2014/main" id="{EFAB1C5B-D15A-4858-BA14-5295BDF38E0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656" y="2582554"/>
            <a:ext cx="1727966" cy="1545336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="" xmlns:a16="http://schemas.microsoft.com/office/drawing/2014/main" id="{62918738-F451-477C-8FD2-39EB360D393C}"/>
              </a:ext>
            </a:extLst>
          </p:cNvPr>
          <p:cNvSpPr/>
          <p:nvPr/>
        </p:nvSpPr>
        <p:spPr>
          <a:xfrm>
            <a:off x="1367325" y="2861197"/>
            <a:ext cx="457200" cy="457200"/>
          </a:xfrm>
          <a:prstGeom prst="ellipse">
            <a:avLst/>
          </a:prstGeom>
          <a:solidFill>
            <a:srgbClr val="3E61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25" name="2">
            <a:hlinkClick r:id="rId16" action="ppaction://hlinksldjump"/>
            <a:extLst>
              <a:ext uri="{FF2B5EF4-FFF2-40B4-BE49-F238E27FC236}">
                <a16:creationId xmlns="" xmlns:a16="http://schemas.microsoft.com/office/drawing/2014/main" id="{A34AD667-5D16-44A7-BF26-41E72565265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81" y="1828978"/>
            <a:ext cx="2091294" cy="1545336"/>
          </a:xfrm>
          <a:prstGeom prst="rect">
            <a:avLst/>
          </a:prstGeom>
        </p:spPr>
      </p:pic>
      <p:sp>
        <p:nvSpPr>
          <p:cNvPr id="67" name="Oval 66">
            <a:extLst>
              <a:ext uri="{FF2B5EF4-FFF2-40B4-BE49-F238E27FC236}">
                <a16:creationId xmlns="" xmlns:a16="http://schemas.microsoft.com/office/drawing/2014/main" id="{0597FB20-1A0A-46C3-AD8D-CEFD3819E132}"/>
              </a:ext>
            </a:extLst>
          </p:cNvPr>
          <p:cNvSpPr/>
          <p:nvPr/>
        </p:nvSpPr>
        <p:spPr>
          <a:xfrm>
            <a:off x="10246568" y="1430638"/>
            <a:ext cx="457200" cy="457200"/>
          </a:xfrm>
          <a:prstGeom prst="ellipse">
            <a:avLst/>
          </a:prstGeom>
          <a:solidFill>
            <a:srgbClr val="E432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pic>
        <p:nvPicPr>
          <p:cNvPr id="42" name="8">
            <a:hlinkClick r:id="rId18" action="ppaction://hlinksldjump"/>
            <a:extLst>
              <a:ext uri="{FF2B5EF4-FFF2-40B4-BE49-F238E27FC236}">
                <a16:creationId xmlns="" xmlns:a16="http://schemas.microsoft.com/office/drawing/2014/main" id="{81A38DC9-4DBF-48B5-AE8C-A76673CF8679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767" y="342502"/>
            <a:ext cx="1651000" cy="1545336"/>
          </a:xfrm>
          <a:prstGeom prst="rect">
            <a:avLst/>
          </a:prstGeom>
        </p:spPr>
      </p:pic>
      <p:sp>
        <p:nvSpPr>
          <p:cNvPr id="45" name="TEAM B">
            <a:extLst>
              <a:ext uri="{FF2B5EF4-FFF2-40B4-BE49-F238E27FC236}">
                <a16:creationId xmlns="" xmlns:a16="http://schemas.microsoft.com/office/drawing/2014/main" id="{3BABE20B-65A7-417B-90CD-AF05A98C5065}"/>
              </a:ext>
            </a:extLst>
          </p:cNvPr>
          <p:cNvSpPr/>
          <p:nvPr/>
        </p:nvSpPr>
        <p:spPr>
          <a:xfrm>
            <a:off x="7447722" y="5559919"/>
            <a:ext cx="4596997" cy="113458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: Rounded Corners 45">
            <a:extLst>
              <a:ext uri="{FF2B5EF4-FFF2-40B4-BE49-F238E27FC236}">
                <a16:creationId xmlns="" xmlns:a16="http://schemas.microsoft.com/office/drawing/2014/main" id="{3A418AAB-14C4-43B9-A0B3-EB8B63CAD425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="" xmlns:a16="http://schemas.microsoft.com/office/drawing/2014/main" id="{E8926347-DC9E-4C00-ABDA-80769182014A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="" xmlns:a16="http://schemas.microsoft.com/office/drawing/2014/main" id="{52CE2229-2B52-46F5-8794-CD28FD83C87A}"/>
              </a:ext>
            </a:extLst>
          </p:cNvPr>
          <p:cNvSpPr/>
          <p:nvPr/>
        </p:nvSpPr>
        <p:spPr>
          <a:xfrm>
            <a:off x="7732583" y="5746057"/>
            <a:ext cx="152157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</a:p>
        </p:txBody>
      </p:sp>
      <p:sp>
        <p:nvSpPr>
          <p:cNvPr id="49" name="Plus Sign 48">
            <a:extLst>
              <a:ext uri="{FF2B5EF4-FFF2-40B4-BE49-F238E27FC236}">
                <a16:creationId xmlns="" xmlns:a16="http://schemas.microsoft.com/office/drawing/2014/main" id="{B4844364-978A-40EA-BDCF-251586E48617}"/>
              </a:ext>
            </a:extLst>
          </p:cNvPr>
          <p:cNvSpPr/>
          <p:nvPr/>
        </p:nvSpPr>
        <p:spPr>
          <a:xfrm>
            <a:off x="10910137" y="5559919"/>
            <a:ext cx="1134582" cy="1134582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="" xmlns:a16="http://schemas.microsoft.com/office/drawing/2014/main" id="{B3EA558D-D123-4A63-962D-3D14C80FE4AC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="" xmlns:a16="http://schemas.microsoft.com/office/drawing/2014/main" id="{391CB609-471D-4B72-8336-FEE182D3A2B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="" xmlns:a16="http://schemas.microsoft.com/office/drawing/2014/main" id="{5EF116F2-D354-4679-AF4B-3BBD1DF0FA2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="" xmlns:a16="http://schemas.microsoft.com/office/drawing/2014/main" id="{CD306276-6EC5-4B73-99AB-84B71B077E9B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Rectangle: Rounded Corners 53">
            <a:extLst>
              <a:ext uri="{FF2B5EF4-FFF2-40B4-BE49-F238E27FC236}">
                <a16:creationId xmlns="" xmlns:a16="http://schemas.microsoft.com/office/drawing/2014/main" id="{B8B6CBCC-7C32-4D40-A382-6A254031C51F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55" name="Rectangle: Rounded Corners 54">
            <a:extLst>
              <a:ext uri="{FF2B5EF4-FFF2-40B4-BE49-F238E27FC236}">
                <a16:creationId xmlns="" xmlns:a16="http://schemas.microsoft.com/office/drawing/2014/main" id="{0563D1F2-1118-4C82-8051-127A069D501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56" name="Rectangle: Rounded Corners 55">
            <a:extLst>
              <a:ext uri="{FF2B5EF4-FFF2-40B4-BE49-F238E27FC236}">
                <a16:creationId xmlns="" xmlns:a16="http://schemas.microsoft.com/office/drawing/2014/main" id="{DAF94515-4926-4733-9317-EBB155A28A40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="" xmlns:a16="http://schemas.microsoft.com/office/drawing/2014/main" id="{AE755381-E437-4D9A-9849-E76DFD8D34C4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58" name="Rectangle: Rounded Corners 57">
            <a:extLst>
              <a:ext uri="{FF2B5EF4-FFF2-40B4-BE49-F238E27FC236}">
                <a16:creationId xmlns="" xmlns:a16="http://schemas.microsoft.com/office/drawing/2014/main" id="{9079E92C-E1A4-4CBC-9A74-1A05F164AA5D}"/>
              </a:ext>
            </a:extLst>
          </p:cNvPr>
          <p:cNvSpPr/>
          <p:nvPr/>
        </p:nvSpPr>
        <p:spPr>
          <a:xfrm>
            <a:off x="9648135" y="5559919"/>
            <a:ext cx="1310265" cy="1134582"/>
          </a:xfrm>
          <a:prstGeom prst="roundRect">
            <a:avLst>
              <a:gd name="adj" fmla="val 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DDC2A37-E953-4F38-95BF-78B9FF9FB939}"/>
              </a:ext>
            </a:extLst>
          </p:cNvPr>
          <p:cNvSpPr/>
          <p:nvPr/>
        </p:nvSpPr>
        <p:spPr>
          <a:xfrm>
            <a:off x="1486812" y="1082860"/>
            <a:ext cx="41537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EE547C58-E03C-454C-8EB6-B1D4AB3122E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2119" y="4518118"/>
            <a:ext cx="1333986" cy="1333986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="" xmlns:a16="http://schemas.microsoft.com/office/drawing/2014/main" id="{AF431C90-0AEC-4B64-8486-EDE1AE305C51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47294" y="4518118"/>
            <a:ext cx="1333986" cy="1333986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="" xmlns:a16="http://schemas.microsoft.com/office/drawing/2014/main" id="{F7990285-D234-409A-A366-B0B4CE51FFC4}"/>
              </a:ext>
            </a:extLst>
          </p:cNvPr>
          <p:cNvSpPr/>
          <p:nvPr/>
        </p:nvSpPr>
        <p:spPr>
          <a:xfrm>
            <a:off x="7334805" y="1143845"/>
            <a:ext cx="415370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MỪNG </a:t>
            </a:r>
          </a:p>
          <a:p>
            <a:pPr algn="ctr"/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ĐỘI </a:t>
            </a:r>
            <a:r>
              <a:rPr 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6" name="Heart 15">
            <a:hlinkClick r:id="rId21" action="ppaction://hlinksldjump"/>
            <a:extLst>
              <a:ext uri="{FF2B5EF4-FFF2-40B4-BE49-F238E27FC236}">
                <a16:creationId xmlns="" xmlns:a16="http://schemas.microsoft.com/office/drawing/2014/main" id="{DA69900A-F0DA-4B13-B9A0-C0120A855BBF}"/>
              </a:ext>
            </a:extLst>
          </p:cNvPr>
          <p:cNvSpPr/>
          <p:nvPr/>
        </p:nvSpPr>
        <p:spPr>
          <a:xfrm>
            <a:off x="5528709" y="5563486"/>
            <a:ext cx="1134582" cy="1134582"/>
          </a:xfrm>
          <a:prstGeom prst="hear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PIPI</a:t>
            </a:r>
          </a:p>
        </p:txBody>
      </p:sp>
    </p:spTree>
    <p:extLst>
      <p:ext uri="{BB962C8B-B14F-4D97-AF65-F5344CB8AC3E}">
        <p14:creationId xmlns:p14="http://schemas.microsoft.com/office/powerpoint/2010/main" val="428134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3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64" grpId="0" animBg="1"/>
      <p:bldP spid="63" grpId="0" animBg="1"/>
      <p:bldP spid="66" grpId="0" animBg="1"/>
      <p:bldP spid="62" grpId="0" animBg="1"/>
      <p:bldP spid="60" grpId="0" animBg="1"/>
      <p:bldP spid="65" grpId="0" animBg="1"/>
      <p:bldP spid="61" grpId="0" animBg="1"/>
      <p:bldP spid="67" grpId="0" animBg="1"/>
      <p:bldP spid="47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Mọi cá nhân, tổ chức khi tham gia vào các quan hệ kinh tế đề bình đẳng theo quy định pháp luật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13163" y="231911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kinh doanh có nghĩa là: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Bất cứ ai cũng có thể tham gia vào quá trình kinh doanh.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Bất cứ ai cũng có quyền mua bán hàng hoá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Tất cả phương án trên.</a:t>
            </a: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57591" y="807445"/>
            <a:ext cx="1589852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230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ngành nghề kinh doanh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Công dân có quyền tự do chọn hình thức tổ chức kinh doanh có nghĩa là: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lĩnh vực kinh doanh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mặt hàng kinh doanh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loại hình doanh nghiệp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64556" flipH="1">
            <a:off x="10257591" y="992712"/>
            <a:ext cx="158985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343833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792 0.6530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3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Nộp thuế đầy đủ</a:t>
            </a:r>
            <a:endParaRPr lang="en-US" sz="32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Đâu không phải là nghĩa vụ của doanh nghiệp trong hoạt động kinh doanh?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trả lãi cho ngân hàng đúng thời hạn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đúng ngành nghề đăng kí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Đảm bảo quyền và lợi ích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hợ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pháp của người lao động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70464" y="807445"/>
            <a:ext cx="1564105" cy="1545336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7118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2431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6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lĩnh vực bị pháp luật cấm.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nào không thể hiện quyền bình đẳng trong kinh doanh?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thị trường ra nước ngoài.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kiếm khách hàng.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 chọn loại hình doanh nghiệp.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591" y="877928"/>
            <a:ext cx="1589852" cy="1404369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22219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5417 0.169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 xuất khẩu lao động.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kinh doanh, doanh nghiệp có quyền: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đóng thuế.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 rộng thị trường ra nước ngoài.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Thực hiện xoá đói, giảm nghèo.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217224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50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2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vận tải.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lĩnh vực kinh doanh bị pháp luật cấm?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hàng may mặc.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nhà hàng.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 doanh động vật quý hiếm.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811233" flipH="1">
            <a:off x="10395696" y="992712"/>
            <a:ext cx="1313642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9258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39128 0.6817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70" y="340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="" xmlns:a16="http://schemas.microsoft.com/office/drawing/2014/main" id="{27A7DB0D-F52E-4EA8-8B57-CE9C319290FB}"/>
              </a:ext>
            </a:extLst>
          </p:cNvPr>
          <p:cNvSpPr/>
          <p:nvPr/>
        </p:nvSpPr>
        <p:spPr>
          <a:xfrm>
            <a:off x="689113" y="249752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về chủ động tìm kiếm thị trường, khách hàng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="" xmlns:a16="http://schemas.microsoft.com/office/drawing/2014/main" id="{DAFF3985-B70E-4F29-9B2B-8E74D965A386}"/>
              </a:ext>
            </a:extLst>
          </p:cNvPr>
          <p:cNvSpPr/>
          <p:nvPr/>
        </p:nvSpPr>
        <p:spPr>
          <a:xfrm>
            <a:off x="344557" y="304799"/>
            <a:ext cx="11502886" cy="2054087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kinh doanh không bao gồm nội dung nào dưới đây: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="" xmlns:a16="http://schemas.microsoft.com/office/drawing/2014/main" id="{BFF5F334-52F9-41E7-8D2E-5AA806EBEF5C}"/>
              </a:ext>
            </a:extLst>
          </p:cNvPr>
          <p:cNvSpPr/>
          <p:nvPr/>
        </p:nvSpPr>
        <p:spPr>
          <a:xfrm>
            <a:off x="689113" y="356763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trả lương cho cán bộ, công nhân như nhau.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="" xmlns:a16="http://schemas.microsoft.com/office/drawing/2014/main" id="{D7C9E28D-FFE1-46F3-9A9D-A80244A0129F}"/>
              </a:ext>
            </a:extLst>
          </p:cNvPr>
          <p:cNvSpPr/>
          <p:nvPr/>
        </p:nvSpPr>
        <p:spPr>
          <a:xfrm>
            <a:off x="689113" y="4637752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 đẳng trong việc liên kết với các doanh nghiệp trong và ngoài nước.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="" xmlns:a16="http://schemas.microsoft.com/office/drawing/2014/main" id="{4CF9D1E6-1179-4E48-A495-91304BFFE195}"/>
              </a:ext>
            </a:extLst>
          </p:cNvPr>
          <p:cNvSpPr/>
          <p:nvPr/>
        </p:nvSpPr>
        <p:spPr>
          <a:xfrm>
            <a:off x="689113" y="5707867"/>
            <a:ext cx="7354957" cy="918222"/>
          </a:xfrm>
          <a:prstGeom prst="snip2DiagRect">
            <a:avLst/>
          </a:prstGeom>
          <a:solidFill>
            <a:srgbClr val="00206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</a:t>
            </a:r>
            <a:r>
              <a:rPr lang="vi-VN" sz="32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động mở rộng ngành nghề kinh doanh.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C415FAD-D43C-4E9A-A5CF-5D538DAC3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9364" y="992712"/>
            <a:ext cx="1226306" cy="1174802"/>
          </a:xfrm>
          <a:prstGeom prst="rect">
            <a:avLst/>
          </a:prstGeom>
        </p:spPr>
      </p:pic>
      <p:sp>
        <p:nvSpPr>
          <p:cNvPr id="11" name="Arrow: Pentagon 10">
            <a:hlinkClick r:id="rId6" action="ppaction://hlinksldjump"/>
            <a:extLst>
              <a:ext uri="{FF2B5EF4-FFF2-40B4-BE49-F238E27FC236}">
                <a16:creationId xmlns="" xmlns:a16="http://schemas.microsoft.com/office/drawing/2014/main" id="{3F5E0018-06D1-4CC3-8E0E-A698D17C90D4}"/>
              </a:ext>
            </a:extLst>
          </p:cNvPr>
          <p:cNvSpPr/>
          <p:nvPr/>
        </p:nvSpPr>
        <p:spPr>
          <a:xfrm flipH="1">
            <a:off x="9447143" y="5643584"/>
            <a:ext cx="2400300" cy="918222"/>
          </a:xfrm>
          <a:prstGeom prst="homePlate">
            <a:avLst/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 HOME</a:t>
            </a:r>
          </a:p>
        </p:txBody>
      </p:sp>
    </p:spTree>
    <p:extLst>
      <p:ext uri="{BB962C8B-B14F-4D97-AF65-F5344CB8AC3E}">
        <p14:creationId xmlns:p14="http://schemas.microsoft.com/office/powerpoint/2010/main" val="132869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07407E-6 L -0.40651 0.3613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326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511</Words>
  <Application>Microsoft Office PowerPoint</Application>
  <PresentationFormat>Custom</PresentationFormat>
  <Paragraphs>87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vvxel</dc:creator>
  <cp:lastModifiedBy>Admin</cp:lastModifiedBy>
  <cp:revision>36</cp:revision>
  <dcterms:created xsi:type="dcterms:W3CDTF">2018-05-10T00:06:18Z</dcterms:created>
  <dcterms:modified xsi:type="dcterms:W3CDTF">2020-09-12T04:35:32Z</dcterms:modified>
</cp:coreProperties>
</file>